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1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9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1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0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6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2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2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4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4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3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F961-A831-408B-8BDB-6F51F41E1A10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F4FC-5A2C-442A-A478-ABA292FFB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br.ru/n2bank/irk_memory/shipt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" y="1"/>
            <a:ext cx="117068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21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res.cloudinary.com/smta1010/image/fetch/c_thumb,g_custom:face,h_450,w_800/http:/www.vsp.ru/files/2018/06/28-16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80" y="128789"/>
            <a:ext cx="11631053" cy="654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7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Танковая колонна «Иркутский Комсомолец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5" y="103031"/>
            <a:ext cx="7903455" cy="63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71268" y="746975"/>
            <a:ext cx="36704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К отправке были подготовлены </a:t>
            </a:r>
            <a:endParaRPr lang="ru-RU" sz="4000" dirty="0" smtClean="0"/>
          </a:p>
          <a:p>
            <a:r>
              <a:rPr lang="ru-RU" sz="4000" smtClean="0"/>
              <a:t>6 </a:t>
            </a:r>
            <a:r>
              <a:rPr lang="ru-RU" sz="4000" dirty="0"/>
              <a:t>танков БТ-5 и 2 </a:t>
            </a:r>
            <a:r>
              <a:rPr lang="ru-RU" sz="4000"/>
              <a:t>танка </a:t>
            </a:r>
            <a:r>
              <a:rPr lang="ru-RU" sz="4000" smtClean="0"/>
              <a:t>Т-26</a:t>
            </a:r>
          </a:p>
          <a:p>
            <a:r>
              <a:rPr lang="ru-RU" sz="4000" smtClean="0"/>
              <a:t> </a:t>
            </a:r>
            <a:r>
              <a:rPr lang="ru-RU" sz="4000" dirty="0"/>
              <a:t>с </a:t>
            </a:r>
            <a:r>
              <a:rPr lang="ru-RU" sz="4000" dirty="0" err="1"/>
              <a:t>комплетом</a:t>
            </a:r>
            <a:r>
              <a:rPr lang="ru-RU" sz="4000" dirty="0"/>
              <a:t> запасных частей и инструмента. </a:t>
            </a:r>
          </a:p>
        </p:txBody>
      </p:sp>
    </p:spTree>
    <p:extLst>
      <p:ext uri="{BB962C8B-B14F-4D97-AF65-F5344CB8AC3E}">
        <p14:creationId xmlns:p14="http://schemas.microsoft.com/office/powerpoint/2010/main" val="6210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0d0f/0019134e-2ceaa7bb/640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26"/>
            <a:ext cx="12067504" cy="681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9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" y="515155"/>
            <a:ext cx="44045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Танк «Иркутский комсомолец» был установлен 9 мая 1967 года на улице Декабрьских событий в честь первой танковой колонны. Она была построена на средства комсомольцев Иркутской области в годы Великой Отечественной войны.</a:t>
            </a:r>
          </a:p>
        </p:txBody>
      </p:sp>
      <p:pic>
        <p:nvPicPr>
          <p:cNvPr id="4098" name="Picture 2" descr="http://babr.ru/n2bank/irk_memory/shipt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00" y="90152"/>
            <a:ext cx="7446100" cy="654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765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Рычкова</dc:creator>
  <cp:lastModifiedBy>Надежда Рычкова</cp:lastModifiedBy>
  <cp:revision>3</cp:revision>
  <dcterms:created xsi:type="dcterms:W3CDTF">2020-03-29T14:46:31Z</dcterms:created>
  <dcterms:modified xsi:type="dcterms:W3CDTF">2020-03-29T15:00:30Z</dcterms:modified>
</cp:coreProperties>
</file>