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63" r:id="rId6"/>
    <p:sldId id="267" r:id="rId7"/>
    <p:sldId id="269" r:id="rId8"/>
    <p:sldId id="272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237"/>
    <a:srgbClr val="1418BC"/>
    <a:srgbClr val="FF6600"/>
    <a:srgbClr val="006600"/>
    <a:srgbClr val="8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manac-irk.ru/Img_For_Site/For_Articles/For_Dostoprim/08.04.2013_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manac-irk.ru/Img_For_Site/For_Articles/For_Dostoprim/svmol_18.03.1975_03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manac-irk.ru/Img_For_Site/For_Articles/For_Dostoprim/ogon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almanac-irk.ru/Img_For_Site/For_Articles/For_Dostoprim/ogon_2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manac-irk.ru/Img_For_Site/For_Articles/For_Dostoprim/08.05.1975_ogon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manac-irk.ru/Img_For_Site/For_Articles/For_Dostoprim/ogon_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hyperlink" Target="http://almanac-irk.ru/Img_For_Site/For_Articles/For_Dostoprim/ogon_7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08" y="2714219"/>
            <a:ext cx="8856984" cy="40324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канун празднования 30-летия Победы в Иркутске было решено воздвигнуть мемориальный комплекс «Иркутяне в Великой Отечественной войне 1941 - 1945 годов».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4664" y="0"/>
            <a:ext cx="8134672" cy="201622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        в г. Иркутске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Picture 3" descr="C:\Users\user\Desktop\к 9 мая\9_may_2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053">
            <a:off x="7118118" y="1139492"/>
            <a:ext cx="1861705" cy="18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49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20017" y="0"/>
            <a:ext cx="9144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529" y="188640"/>
            <a:ext cx="8784976" cy="72007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мемориала 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450928" y="692696"/>
            <a:ext cx="3693071" cy="58326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 1975 года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площади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мемориального комплекса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Н. В. Банниковым               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зажжён Вечный 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гонь Славы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воинах-иркутянах, погибших на фронтах Великой Отечественной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vsibpr_09.05.1975_108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" y="980728"/>
            <a:ext cx="5392639" cy="4566002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</p:pic>
      <p:pic>
        <p:nvPicPr>
          <p:cNvPr id="5122" name="Picture 2" descr="C:\Users\user\Documents\школа\вов картинки\в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789040"/>
            <a:ext cx="5400600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33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712968" cy="86409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 Славы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Иркутске</a:t>
            </a:r>
            <a:r>
              <a:rPr lang="ru-RU" b="1" i="1" dirty="0">
                <a:solidFill>
                  <a:srgbClr val="141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141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3312368" cy="52565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Авторами мемориального комплекса выступили главный архитектор города </a:t>
            </a:r>
            <a:r>
              <a:rPr lang="ru-RU" sz="2800" b="1" i="1" dirty="0" smtClean="0">
                <a:solidFill>
                  <a:schemeClr val="tx1"/>
                </a:solidFill>
              </a:rPr>
              <a:t>               Владлен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Федорин</a:t>
            </a:r>
            <a:r>
              <a:rPr lang="ru-RU" sz="2800" b="1" i="1" dirty="0" smtClean="0">
                <a:solidFill>
                  <a:schemeClr val="tx1"/>
                </a:solidFill>
              </a:rPr>
              <a:t>,  автором </a:t>
            </a:r>
            <a:r>
              <a:rPr lang="ru-RU" sz="2800" b="1" i="1" dirty="0">
                <a:solidFill>
                  <a:schemeClr val="tx1"/>
                </a:solidFill>
              </a:rPr>
              <a:t>эпитафий мемориала стал иркутский поэт </a:t>
            </a:r>
            <a:r>
              <a:rPr lang="ru-RU" sz="2800" b="1" i="1" dirty="0" smtClean="0">
                <a:solidFill>
                  <a:schemeClr val="tx1"/>
                </a:solidFill>
              </a:rPr>
              <a:t>   Марк Сергеев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7" name="Рисунок 6" descr="Строительство площади Победы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244882" cy="3926314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689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3816424" cy="5544616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апреля 1975 года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иркутянам была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передана священная земля с братской могилы на 40 километре Ленинградского шоссе. Жребий взять Вечный огонь с могилы Неизвестного солдата в Александровском парке выпал Александру Троицкому.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2048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</a:rPr>
              <a:t>а </a:t>
            </a:r>
            <a:r>
              <a:rPr lang="ru-RU" sz="3200" b="1" dirty="0">
                <a:solidFill>
                  <a:srgbClr val="C00000"/>
                </a:solidFill>
              </a:rPr>
              <a:t>священной </a:t>
            </a:r>
            <a:r>
              <a:rPr lang="ru-RU" sz="3200" b="1" dirty="0" smtClean="0">
                <a:solidFill>
                  <a:srgbClr val="C00000"/>
                </a:solidFill>
              </a:rPr>
              <a:t>землёй </a:t>
            </a:r>
            <a:r>
              <a:rPr lang="ru-RU" sz="3200" b="1" dirty="0">
                <a:solidFill>
                  <a:srgbClr val="C00000"/>
                </a:solidFill>
              </a:rPr>
              <a:t>и Вечным </a:t>
            </a:r>
            <a:r>
              <a:rPr lang="ru-RU" sz="3200" b="1" dirty="0" smtClean="0">
                <a:solidFill>
                  <a:srgbClr val="C00000"/>
                </a:solidFill>
              </a:rPr>
              <a:t>Огнём </a:t>
            </a:r>
            <a:r>
              <a:rPr lang="ru-RU" sz="3200" b="1" dirty="0" smtClean="0">
                <a:solidFill>
                  <a:srgbClr val="C00000"/>
                </a:solidFill>
              </a:rPr>
              <a:t>в Москву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В Москв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44416" cy="1944216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</p:pic>
      <p:pic>
        <p:nvPicPr>
          <p:cNvPr id="6" name="Рисунок 5" descr="В Москве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280"/>
          <a:stretch/>
        </p:blipFill>
        <p:spPr bwMode="auto">
          <a:xfrm>
            <a:off x="3995936" y="3140968"/>
            <a:ext cx="5148064" cy="370500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07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6137919"/>
            <a:ext cx="8568952" cy="7200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 со Священной землёй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8 мая 1975 года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0451"/>
            <a:ext cx="6552728" cy="4680520"/>
          </a:xfrm>
          <a:prstGeom prst="rect">
            <a:avLst/>
          </a:prstGeom>
          <a:noFill/>
          <a:ln w="44450" cmpd="sng">
            <a:solidFill>
              <a:srgbClr val="1C6237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35088" y="235050"/>
            <a:ext cx="8208912" cy="67367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Мемориала Славы 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cuments\школа\вов картинки\в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2133600" cy="578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18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75"/>
            <a:ext cx="9144000" cy="886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почетного  </a:t>
            </a:r>
            <a:b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комсомольско-пионерского Поста 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381" y="5229200"/>
            <a:ext cx="9053195" cy="112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b="1" i="1" dirty="0">
                <a:solidFill>
                  <a:srgbClr val="141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первыми заступить на почетную вахту было предоставлено учащимся школы № </a:t>
            </a:r>
            <a:r>
              <a:rPr lang="ru-RU" sz="3300" b="1" i="1" dirty="0" smtClean="0">
                <a:solidFill>
                  <a:srgbClr val="141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300" b="1" i="1" dirty="0">
              <a:solidFill>
                <a:srgbClr val="141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0 мая 1975 года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1" y="1268760"/>
            <a:ext cx="3816424" cy="3384376"/>
          </a:xfrm>
          <a:prstGeom prst="rect">
            <a:avLst/>
          </a:prstGeom>
          <a:noFill/>
          <a:ln w="50800" cmpd="sng">
            <a:solidFill>
              <a:srgbClr val="FF6600"/>
            </a:solidFill>
          </a:ln>
        </p:spPr>
      </p:pic>
      <p:pic>
        <p:nvPicPr>
          <p:cNvPr id="6" name="Рисунок 5" descr="Май 1975 года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8077"/>
            <a:ext cx="4296476" cy="3161846"/>
          </a:xfrm>
          <a:prstGeom prst="rect">
            <a:avLst/>
          </a:prstGeom>
          <a:noFill/>
          <a:ln w="44450" cmpd="sng">
            <a:solidFill>
              <a:srgbClr val="1C6237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501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32072" y="4001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70850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Знаменательные даты поста № 1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675" y="4509120"/>
            <a:ext cx="8712968" cy="2232247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/>
                </a:solidFill>
              </a:rPr>
              <a:t>9 мая 1978 года на торжественном митинге у мемориала состоялась церемония закладки капсул со священной землей. </a:t>
            </a:r>
            <a:endParaRPr lang="ru-RU" sz="3600" b="1" i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вечный огонь\521bfcbd80a8636f8545b4ec0ba-422x262-normal-ftw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6" t="14999" r="10996" b="11833"/>
          <a:stretch/>
        </p:blipFill>
        <p:spPr bwMode="auto">
          <a:xfrm>
            <a:off x="1187624" y="980728"/>
            <a:ext cx="6480720" cy="3616763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ocuments\школа\вов картинки\в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670">
            <a:off x="6831573" y="3240722"/>
            <a:ext cx="2687960" cy="1402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66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 9 мая\м6.jpg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08" y="260648"/>
            <a:ext cx="8712968" cy="338437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№1 - единственный в России, который за десятилетия своего существования ни разу не закрывался. </a:t>
            </a:r>
          </a:p>
          <a:p>
            <a:endParaRPr lang="ru-RU" dirty="0"/>
          </a:p>
        </p:txBody>
      </p:sp>
      <p:pic>
        <p:nvPicPr>
          <p:cNvPr id="1026" name="Picture 2" descr="C:\Users\user\Desktop\вечный огонь\450_4760b8ea888333d6584217dff6487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93647"/>
            <a:ext cx="5017740" cy="3200203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школа\вов картинки\в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4360"/>
            <a:ext cx="2915816" cy="1749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3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лакаты к 9 мая\ErVF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78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В канун празднования 30-летия Победы в Иркутске было решено воздвигнуть мемориальный комплекс «Иркутяне в Великой Отечественной войне 1941 - 1945 годов». </vt:lpstr>
      <vt:lpstr>Открытие мемориала </vt:lpstr>
      <vt:lpstr>Вечный Огонь Славы  в г. Иркутске </vt:lpstr>
      <vt:lpstr>29 апреля 1975 года иркутянам была передана священная земля с братской могилы на 40 километре Ленинградского шоссе. Жребий взять Вечный огонь с могилы Неизвестного солдата в Александровском парке выпал Александру Троицкому.</vt:lpstr>
      <vt:lpstr>Капсула со Священной землёй </vt:lpstr>
      <vt:lpstr>установление почетного   комсомольско-пионерского Поста  №1. </vt:lpstr>
      <vt:lpstr>Знаменательные даты поста № 1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40</cp:revision>
  <dcterms:created xsi:type="dcterms:W3CDTF">2015-03-26T04:36:03Z</dcterms:created>
  <dcterms:modified xsi:type="dcterms:W3CDTF">2020-03-29T14:05:25Z</dcterms:modified>
</cp:coreProperties>
</file>