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56" r:id="rId5"/>
    <p:sldId id="260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22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47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57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2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9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0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4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18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43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2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38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5FF0-47AB-4044-926C-F5B209C4887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8721-ED40-44CF-A808-D7F28D98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2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zpravda.ru/images/uploads/ckeditor/news/2018/5/7/64de701fe5756fb557206eaaf7a1cd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7392" y="339427"/>
            <a:ext cx="8036315" cy="6174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16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get-pdb/879261/cfd89203-6572-4b03-a261-c69dae502779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282" y="388307"/>
            <a:ext cx="7891397" cy="608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16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780"/>
            <a:ext cx="12209384" cy="68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670" y="373487"/>
            <a:ext cx="11062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</a:t>
            </a:r>
            <a:r>
              <a:rPr lang="ru-RU" sz="4000" b="1" dirty="0" smtClean="0"/>
              <a:t>ГЕРОИ ВЕЛИКОЙ ОТЕЧЕСТВЕННОЙ ВОЙНЫ</a:t>
            </a:r>
          </a:p>
          <a:p>
            <a:endParaRPr lang="ru-RU" sz="3600" b="1" dirty="0" smtClean="0"/>
          </a:p>
          <a:p>
            <a:pPr algn="ctr"/>
            <a:r>
              <a:rPr lang="ru-RU" sz="3600" b="1" dirty="0" smtClean="0"/>
              <a:t>ПРАВОБЕРЕЖНЫЙ РАЙОН </a:t>
            </a:r>
            <a:r>
              <a:rPr lang="ru-RU" sz="3200" b="1" dirty="0" smtClean="0"/>
              <a:t>– 10  УЛИЦ</a:t>
            </a:r>
          </a:p>
          <a:p>
            <a:pPr algn="ctr"/>
            <a:r>
              <a:rPr lang="ru-RU" sz="3600" b="1" dirty="0" smtClean="0"/>
              <a:t>ОКТЯБРЬСКИЙ РАЙОН </a:t>
            </a:r>
            <a:r>
              <a:rPr lang="ru-RU" sz="3200" b="1" dirty="0" smtClean="0"/>
              <a:t>– 9  УЛИЦ</a:t>
            </a:r>
          </a:p>
          <a:p>
            <a:pPr algn="ctr"/>
            <a:r>
              <a:rPr lang="ru-RU" sz="3600" b="1" dirty="0" smtClean="0"/>
              <a:t>СВЕДЛОВСКИЙ РАЙОН – </a:t>
            </a:r>
            <a:r>
              <a:rPr lang="ru-RU" sz="3200" b="1" dirty="0" smtClean="0"/>
              <a:t>7 УЛИЦ</a:t>
            </a:r>
          </a:p>
          <a:p>
            <a:pPr algn="ctr"/>
            <a:r>
              <a:rPr lang="ru-RU" sz="3600" b="1" dirty="0" smtClean="0"/>
              <a:t>ЛЕНИНСКИЙ РАЙОН </a:t>
            </a:r>
            <a:r>
              <a:rPr lang="ru-RU" sz="3200" b="1" dirty="0" smtClean="0"/>
              <a:t>– 15 УЛИЦ</a:t>
            </a:r>
            <a:endParaRPr lang="ru-RU" sz="3200" b="1" dirty="0"/>
          </a:p>
        </p:txBody>
      </p:sp>
      <p:pic>
        <p:nvPicPr>
          <p:cNvPr id="2052" name="Picture 4" descr="http://www.samoletom.ru/img/maps/mapscitylarge/KartaIrkuts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327" y="4247327"/>
            <a:ext cx="3116688" cy="22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33c/0002c25b-e2b68139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152" y="-1"/>
            <a:ext cx="12282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>
            <a:off x="695459" y="2305318"/>
            <a:ext cx="11050073" cy="1725769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7279" y="2717442"/>
            <a:ext cx="1077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anose="03010101010201010101" pitchFamily="66" charset="0"/>
              </a:rPr>
              <a:t>Улица Владимира Михайловича  </a:t>
            </a:r>
            <a:r>
              <a:rPr lang="ru-RU" sz="4800" b="1" dirty="0" err="1" smtClean="0">
                <a:latin typeface="Monotype Corsiva" panose="03010101010201010101" pitchFamily="66" charset="0"/>
              </a:rPr>
              <a:t>Безбокова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0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tatic-maps.yandex.ru/1.x/?l=map&amp;size=450,350&amp;ll=104.315596,52.232813&amp;z=16&amp;pt=104.315596,52.232813,pm2w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028" y="399245"/>
            <a:ext cx="7470532" cy="61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езбоков Владимир Михайлов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35" y="399245"/>
            <a:ext cx="25717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3645" y="4121239"/>
            <a:ext cx="293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В.М.Безбоков</a:t>
            </a:r>
            <a:endParaRPr lang="ru-RU" b="1" dirty="0" smtClean="0"/>
          </a:p>
          <a:p>
            <a:pPr algn="ctr"/>
            <a:r>
              <a:rPr lang="ru-RU" b="1" dirty="0" smtClean="0"/>
              <a:t>(1922г.)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50828" y="5821251"/>
            <a:ext cx="1069732" cy="708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Capture of Berlin OBVER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4595" y="3843537"/>
            <a:ext cx="14287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462" y="746975"/>
            <a:ext cx="10380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                         </a:t>
            </a:r>
            <a:r>
              <a:rPr lang="ru-RU" sz="3600" b="1" dirty="0" err="1" smtClean="0"/>
              <a:t>Безбоков</a:t>
            </a:r>
            <a:r>
              <a:rPr lang="ru-RU" sz="3600" b="1" dirty="0" smtClean="0"/>
              <a:t> </a:t>
            </a:r>
            <a:r>
              <a:rPr lang="ru-RU" sz="3600" b="1" dirty="0"/>
              <a:t>выполнял </a:t>
            </a:r>
            <a:r>
              <a:rPr lang="ru-RU" sz="3600" b="1" dirty="0" smtClean="0"/>
              <a:t>задания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на Западном, Сталинградском, Северо-Кавказском, </a:t>
            </a:r>
            <a:endParaRPr lang="ru-RU" sz="3600" dirty="0" smtClean="0"/>
          </a:p>
          <a:p>
            <a:r>
              <a:rPr lang="ru-RU" sz="3600" dirty="0" smtClean="0"/>
              <a:t>Ленинградском</a:t>
            </a:r>
            <a:r>
              <a:rPr lang="ru-RU" sz="3600" dirty="0"/>
              <a:t>, Воронежском и др. фронтах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dirty="0" smtClean="0"/>
              <a:t>Экипаж </a:t>
            </a:r>
            <a:r>
              <a:rPr lang="ru-RU" sz="3600" dirty="0" err="1"/>
              <a:t>Безбокова</a:t>
            </a:r>
            <a:r>
              <a:rPr lang="ru-RU" sz="3600" dirty="0"/>
              <a:t> совершил </a:t>
            </a:r>
            <a:r>
              <a:rPr lang="ru-RU" sz="3600" b="1" dirty="0"/>
              <a:t>более 100 вылетов </a:t>
            </a:r>
            <a:r>
              <a:rPr lang="ru-RU" sz="3600" dirty="0"/>
              <a:t>в осаждённый Ленинград, </a:t>
            </a:r>
            <a:endParaRPr lang="ru-RU" sz="3600" dirty="0" smtClean="0"/>
          </a:p>
          <a:p>
            <a:r>
              <a:rPr lang="ru-RU" sz="3600" dirty="0" smtClean="0"/>
              <a:t>доставляя </a:t>
            </a:r>
            <a:r>
              <a:rPr lang="ru-RU" sz="3600" dirty="0"/>
              <a:t>туда боеприпасы и продовольствие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              а </a:t>
            </a:r>
            <a:r>
              <a:rPr lang="ru-RU" sz="3600" dirty="0"/>
              <a:t>из города вывозя детей и женщин.</a:t>
            </a:r>
          </a:p>
        </p:txBody>
      </p:sp>
      <p:pic>
        <p:nvPicPr>
          <p:cNvPr id="8194" name="Picture 2" descr="Hero of the USSR Gold 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3068" y="3967430"/>
            <a:ext cx="1143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9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5477" y="965915"/>
            <a:ext cx="83326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Годы службы:</a:t>
            </a:r>
          </a:p>
          <a:p>
            <a:r>
              <a:rPr lang="ru-RU" sz="4000" dirty="0" smtClean="0"/>
              <a:t>	1940—1985</a:t>
            </a:r>
          </a:p>
          <a:p>
            <a:r>
              <a:rPr lang="ru-RU" sz="4000" b="1" dirty="0" smtClean="0"/>
              <a:t>Звание:</a:t>
            </a:r>
          </a:p>
          <a:p>
            <a:r>
              <a:rPr lang="ru-RU" sz="4000" dirty="0" smtClean="0"/>
              <a:t>	Генерал-полковник ВВС    </a:t>
            </a:r>
            <a:r>
              <a:rPr lang="ru-RU" sz="4000" dirty="0" err="1" smtClean="0"/>
              <a:t>СССРГенерал</a:t>
            </a:r>
            <a:r>
              <a:rPr lang="ru-RU" sz="4000" dirty="0" smtClean="0"/>
              <a:t>-полковник авиации</a:t>
            </a:r>
          </a:p>
          <a:p>
            <a:r>
              <a:rPr lang="ru-RU" sz="4000" b="1" dirty="0" smtClean="0"/>
              <a:t>Сражения/войны:</a:t>
            </a:r>
            <a:r>
              <a:rPr lang="ru-RU" sz="4000" dirty="0" smtClean="0"/>
              <a:t>	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Великая Отечественная война;</a:t>
            </a:r>
          </a:p>
          <a:p>
            <a:r>
              <a:rPr lang="ru-RU" sz="4000" dirty="0" smtClean="0"/>
              <a:t>     Советско-японская война</a:t>
            </a:r>
            <a:endParaRPr lang="ru-RU" sz="4000" dirty="0"/>
          </a:p>
        </p:txBody>
      </p:sp>
      <p:pic>
        <p:nvPicPr>
          <p:cNvPr id="4099" name="Picture 3" descr="Medal for Valor USS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9357" y="448726"/>
            <a:ext cx="1428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edal Defense of Lening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364" y="965915"/>
            <a:ext cx="14287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1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b1/000419d8-c42f1f21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7"/>
          <p:cNvSpPr>
            <a:spLocks noChangeArrowheads="1"/>
          </p:cNvSpPr>
          <p:nvPr/>
        </p:nvSpPr>
        <p:spPr bwMode="auto">
          <a:xfrm>
            <a:off x="1081825" y="754418"/>
            <a:ext cx="9865218" cy="105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665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yriad Pro"/>
              </a:rPr>
              <a:t>Мемориальная доска, посвященная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yriad Pro"/>
              </a:rPr>
              <a:t>Герою Советского Союза В. М.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Myriad Pro"/>
              </a:rPr>
              <a:t>Безбокову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Myriad Pro"/>
              </a:rPr>
              <a:t>.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yriad Pro"/>
              </a:rPr>
              <a:t>     </a:t>
            </a:r>
          </a:p>
        </p:txBody>
      </p:sp>
      <p:pic>
        <p:nvPicPr>
          <p:cNvPr id="7296" name="Picture 128" descr="https://victory.mmp38.ru/media/memorials/irkutsk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056" y="2614411"/>
            <a:ext cx="7220769" cy="32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0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Рычкова</dc:creator>
  <cp:lastModifiedBy>Надежда</cp:lastModifiedBy>
  <cp:revision>11</cp:revision>
  <dcterms:created xsi:type="dcterms:W3CDTF">2020-03-24T10:47:17Z</dcterms:created>
  <dcterms:modified xsi:type="dcterms:W3CDTF">2020-03-24T13:37:52Z</dcterms:modified>
</cp:coreProperties>
</file>