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72" r:id="rId6"/>
    <p:sldId id="273" r:id="rId7"/>
    <p:sldId id="258" r:id="rId8"/>
    <p:sldId id="261" r:id="rId9"/>
    <p:sldId id="271" r:id="rId10"/>
    <p:sldId id="262" r:id="rId11"/>
    <p:sldId id="263" r:id="rId12"/>
    <p:sldId id="264" r:id="rId13"/>
    <p:sldId id="267" r:id="rId14"/>
    <p:sldId id="265" r:id="rId15"/>
    <p:sldId id="266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rkmou2@yande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rkmou2@yande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rkmou2@yandex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rkmou2@yande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ir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8 и 9 ма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548264" cy="482453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Поклонимся великим тем годам…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1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2020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84124"/>
              </p:ext>
            </p:extLst>
          </p:nvPr>
        </p:nvGraphicFramePr>
        <p:xfrm>
          <a:off x="179512" y="1889759"/>
          <a:ext cx="850728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88232"/>
                <a:gridCol w="1800200"/>
                <a:gridCol w="2818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16.00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6-7 класс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8-9 класс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14.00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10-11 класс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2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Бессмертный полк….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«Победе посвящается»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Просим до 05.05.2020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прислать на почту школы фотографии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Семейная фотография с портретом «Участник войны», «Труженик тыла», «Дети войны». Размер фото А3 или А4. Просим обязательно подписать фото «Фамилия Имя Отчество»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Прислать на школьную почту 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irkmou2@yandex.ru</a:t>
            </a:r>
            <a:endParaRPr lang="en-US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письма напишите ПОБЕДА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названии письма укажите ФИО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Труженик тыла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Концерт </a:t>
            </a:r>
          </a:p>
          <a:p>
            <a:pPr marL="0" lvl="0" indent="0">
              <a:buNone/>
            </a:pP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«Великой Победе посвящается»</a:t>
            </a:r>
            <a:endParaRPr lang="ru-RU" sz="4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«Победе посвящается»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концерта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Просим до 05.05.2020 </a:t>
            </a:r>
          </a:p>
          <a:p>
            <a:pPr marL="0" lv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прислать на почту школы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записи номеров </a:t>
            </a:r>
          </a:p>
          <a:p>
            <a:pPr marL="0" lv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художественной самодеятельности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2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Прислать видео на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школьную почту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irkmou2@yandex.ru</a:t>
            </a:r>
            <a:endParaRPr lang="en-US" sz="4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письма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напишите ПОБЕДА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7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«Вахта Памяти»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18.00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«Победе посвящается»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 «Вахта Памяти»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Просим до 10.05.2020 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прислать на почту школы 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заявку на участие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39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irkmou2@yandex.ru</a:t>
            </a:r>
            <a:endParaRPr lang="ru-RU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3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1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«Вахта Памяти»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18.00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Живое общение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Заявку просим прислать по форме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теме письма пишем «Победа»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Файл подписываем «12.05.2020 ФИ ученика, класс»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Просим до 10.05.2020 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прислать на почту школы </a:t>
            </a:r>
          </a:p>
          <a:p>
            <a:pPr marL="0" lvl="0" indent="0" algn="ctr">
              <a:buNone/>
            </a:pPr>
            <a:r>
              <a:rPr lang="ru-RU" sz="3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заявку на участие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39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irkmou2@yandex.ru</a:t>
            </a:r>
            <a:endParaRPr lang="ru-RU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3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8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get-zen_doc/41204/pub_5af3470f5a104fc8f0f001c4_5af35019f031739aeef3b9c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2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http://school2.irk.ru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«Удаленное обучение»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Вкладка с вашей параллелью (например, Удаленное обучение «5 класс»)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Вкладка «02.05.2020»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«Классный час»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Семейный киноклуб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«Удаленное обучение»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с вашей параллелью (например, Удаленное обучение «5 класс»)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«02.05.2020»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«Семейный киноклуб»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Танцуем вальс Победы (мастер класс)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«Победе посвящается»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«Вальс Победы»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мастер класс </a:t>
            </a:r>
          </a:p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Учимся танцевать </a:t>
            </a:r>
          </a:p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вальс Победы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1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Практическая конференция «Кадетская Звезда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 14.00</a:t>
            </a:r>
            <a:endParaRPr lang="ru-RU" sz="36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«Кадетский класс»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«ПК «Кадетская Звезда»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конференцию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участники - по списку, 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Слушатели: кадеты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родители)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0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Практическая конференция «Кадетская Звезда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 14.00</a:t>
            </a:r>
            <a:endParaRPr lang="ru-RU" sz="36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«Кадетский класс»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«ПК «Кадетская Звезда»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конференцию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участники - по списку, 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Слушатели: кадеты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родители)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Споемте друзья….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.00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«Удаленное обучение»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с вашей параллелью (например, Удаленное обучение «5 класс»)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08.05.2020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«Этот день Победы»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9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Классные часы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Победе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посвящается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расписанию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" y="0"/>
            <a:ext cx="91140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2020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Классные часы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 расписанию с 11.00)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 школы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http://school2.irk.ru/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«Удаленное обучение»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с вашей параллелью (например, Удаленное обучение «5 класс»)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Вкладка 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08.05.2020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«Классный час»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76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550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Поклонимся великим тем годам…</vt:lpstr>
      <vt:lpstr>2 мая 2020</vt:lpstr>
      <vt:lpstr>2 мая 2020</vt:lpstr>
      <vt:lpstr>2 мая 2020</vt:lpstr>
      <vt:lpstr>6 мая 2020</vt:lpstr>
      <vt:lpstr>7 мая 2020</vt:lpstr>
      <vt:lpstr>8 мая 2020</vt:lpstr>
      <vt:lpstr>8 мая 2020</vt:lpstr>
      <vt:lpstr>8 мая 2020</vt:lpstr>
      <vt:lpstr>8 мая 2020 расписание </vt:lpstr>
      <vt:lpstr>9 мая 2020</vt:lpstr>
      <vt:lpstr>9 мая 2020</vt:lpstr>
      <vt:lpstr>9 мая 2020</vt:lpstr>
      <vt:lpstr>9 мая 2020</vt:lpstr>
      <vt:lpstr>12 мая 2020</vt:lpstr>
      <vt:lpstr>12 мая 2020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Поклонимся великим тем годам…</dc:title>
  <dc:creator>Надежда</dc:creator>
  <cp:lastModifiedBy>Direktor</cp:lastModifiedBy>
  <cp:revision>14</cp:revision>
  <dcterms:created xsi:type="dcterms:W3CDTF">2020-04-28T12:00:11Z</dcterms:created>
  <dcterms:modified xsi:type="dcterms:W3CDTF">2020-04-30T04:01:22Z</dcterms:modified>
</cp:coreProperties>
</file>