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75" r:id="rId4"/>
    <p:sldId id="260" r:id="rId5"/>
    <p:sldId id="277" r:id="rId6"/>
    <p:sldId id="267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80728"/>
            <a:ext cx="6840760" cy="913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2166463" cy="2060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94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16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4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00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2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1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589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84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2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80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42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9A32-DAC2-4439-A851-D028D2C43BF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0185-B51B-42E0-958E-5FE6BE44F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4797"/>
            <a:ext cx="8229600" cy="12540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/>
              <a:t>«Катюша» - легенда Великой Отечественной войны и орудие Победы!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764697"/>
            <a:ext cx="4032448" cy="2684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64697"/>
            <a:ext cx="3960440" cy="2684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8640960" cy="1295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58" y="571480"/>
            <a:ext cx="4000528" cy="2842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571876"/>
            <a:ext cx="6252156" cy="3070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616724"/>
            <a:ext cx="4123796" cy="2776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Почему грозное фронтовое оружие получило столь ласковое название?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724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По </a:t>
            </a:r>
            <a:r>
              <a:rPr lang="ru-RU" sz="2800" dirty="0" smtClean="0"/>
              <a:t>одной из </a:t>
            </a:r>
            <a:r>
              <a:rPr lang="ru-RU" sz="2800" dirty="0" smtClean="0"/>
              <a:t> версий, </a:t>
            </a:r>
            <a:r>
              <a:rPr lang="ru-RU" sz="2800" dirty="0"/>
              <a:t>это название произошло от маркировки «КАТ» («Кумулятивный артиллерийский термитный»), стоявшей на реактивных снарядах с зажигательной начинкой</a:t>
            </a:r>
            <a:r>
              <a:rPr lang="ru-RU" sz="2800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3643314"/>
            <a:ext cx="4472401" cy="272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550" y="3714752"/>
            <a:ext cx="3795404" cy="258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76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419921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000372"/>
            <a:ext cx="4585702" cy="3189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3429000"/>
            <a:ext cx="1984550" cy="1887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Монумент «Катюши» в Орше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355588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928934"/>
            <a:ext cx="4090832" cy="319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12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Памятник боевой машины "Катюша" в Пензе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1360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5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5070348"/>
            <a:ext cx="5084705" cy="12954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28291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Монумент «Катюша» в </a:t>
            </a:r>
            <a:r>
              <a:rPr lang="ru-RU" b="1" dirty="0" smtClean="0"/>
              <a:t>городе Рудня</a:t>
            </a:r>
            <a:r>
              <a:rPr lang="ru-RU" b="1" dirty="0"/>
              <a:t>, посвящённый первой в мире ракетной батарее </a:t>
            </a:r>
            <a:r>
              <a:rPr lang="ru-RU" b="1" dirty="0" smtClean="0"/>
              <a:t>капитана</a:t>
            </a:r>
          </a:p>
          <a:p>
            <a:pPr marL="0" indent="0" algn="ctr">
              <a:buNone/>
            </a:pPr>
            <a:r>
              <a:rPr lang="ru-RU" b="1" dirty="0" smtClean="0"/>
              <a:t>И.А. Флёрова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15428"/>
            <a:ext cx="3888432" cy="5850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3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Почему грозное фронтовое оружие получило столь ласковое название?</vt:lpstr>
      <vt:lpstr>Слайд 4</vt:lpstr>
      <vt:lpstr>Монумент «Катюши» в Орше </vt:lpstr>
      <vt:lpstr>Памятник боевой машины "Катюша" в Пензе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«Катюша»</dc:title>
  <dc:creator>Ольга</dc:creator>
  <cp:lastModifiedBy>Надежда</cp:lastModifiedBy>
  <cp:revision>57</cp:revision>
  <dcterms:created xsi:type="dcterms:W3CDTF">2015-03-21T17:37:32Z</dcterms:created>
  <dcterms:modified xsi:type="dcterms:W3CDTF">2020-04-04T14:35:33Z</dcterms:modified>
</cp:coreProperties>
</file>