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4" r:id="rId3"/>
    <p:sldId id="257" r:id="rId4"/>
    <p:sldId id="277" r:id="rId5"/>
    <p:sldId id="258" r:id="rId6"/>
    <p:sldId id="279" r:id="rId7"/>
    <p:sldId id="278" r:id="rId8"/>
    <p:sldId id="280" r:id="rId9"/>
    <p:sldId id="281" r:id="rId10"/>
    <p:sldId id="282" r:id="rId11"/>
    <p:sldId id="283" r:id="rId12"/>
    <p:sldId id="275" r:id="rId13"/>
    <p:sldId id="259" r:id="rId14"/>
    <p:sldId id="260" r:id="rId15"/>
    <p:sldId id="261" r:id="rId16"/>
    <p:sldId id="28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87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F358-B891-441D-8834-783F130130F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F23FC-9239-45C7-BD48-05F8D89C6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86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23FC-9239-45C7-BD48-05F8D89C62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66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CB5863-635B-4053-BB61-B7CF7C3791E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0B79CCF-4D28-44D7-8951-EBF327F7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334" y="837802"/>
            <a:ext cx="5991403" cy="45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3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Психологическая зависимость от никотина усиливается изменением эмоционального фона, что является одним из основных факторов влияния никотина на организм. Негативное влияние данного вещества на организм проявляется в нарушении работы его основных систем: ЦНС, сердечно-сосудистой и эндокринной систем, вызывает заболевание десен и зубов. </a:t>
            </a:r>
          </a:p>
          <a:p>
            <a:r>
              <a:rPr lang="ru-RU" sz="2400" dirty="0" smtClean="0"/>
              <a:t>Влияние </a:t>
            </a:r>
            <a:r>
              <a:rPr lang="ru-RU" sz="2400" dirty="0"/>
              <a:t>никотина на организм также проявляется в замедленном заживлении язв, хронической гиперсекреции слизи. Так как при употребление сосательных </a:t>
            </a:r>
            <a:r>
              <a:rPr lang="ru-RU" sz="2400" dirty="0" err="1"/>
              <a:t>никотиносодержащих</a:t>
            </a:r>
            <a:r>
              <a:rPr lang="ru-RU" sz="2400" dirty="0"/>
              <a:t> изделий выделяются большое количество слюны, слюна сглатывается, что может привести к заболеванию желудочно-кишечного тракта.</a:t>
            </a:r>
          </a:p>
        </p:txBody>
      </p:sp>
      <p:pic>
        <p:nvPicPr>
          <p:cNvPr id="13314" name="Picture 2" descr="C:\Users\Юрий\Desktop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527" y="252018"/>
            <a:ext cx="391975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5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Юрий\Desktop\625ef5874e1c619c232891b3157de9c104251915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99" y="325428"/>
            <a:ext cx="8640960" cy="62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2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7.userapi.com/c857616/v857616650/109765/nTiw9egRJ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066" y="476672"/>
            <a:ext cx="59016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22108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Употребление снюса, особенно в детском и подростковом возрасте приводит </a:t>
            </a:r>
            <a:r>
              <a:rPr lang="ru-RU" sz="2400" dirty="0"/>
              <a:t>человека к деградации, изменению личности, проблемам с памятью, нарушению психики, быстрому развитию физической и психической зависимости от табака</a:t>
            </a:r>
            <a:r>
              <a:rPr lang="ru-RU" sz="2400" dirty="0" smtClean="0"/>
              <a:t>. Мозг и организм ребенка еще не сформированы!!!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68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aratov-narkologiya.ru/wp-content/uploads/2018/07/Test-na-narkotiki-v-Sarat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912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912" y="414908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 помощью проведения медицинского теста на никотин легко определяется доза никотина, приблизительное время поступления никотина  в организм и выносятся выводы о причинах отравления (СНЮС</a:t>
            </a:r>
            <a:r>
              <a:rPr lang="ru-RU" sz="2400" dirty="0" smtClean="0"/>
              <a:t>).  Никотин в крови определяется </a:t>
            </a:r>
            <a:r>
              <a:rPr lang="ru-RU" sz="2400" smtClean="0"/>
              <a:t>в течение </a:t>
            </a:r>
            <a:r>
              <a:rPr lang="ru-RU" sz="2400" dirty="0" smtClean="0"/>
              <a:t>месяца после попадания в организм.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855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k_oIUL5KAQ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45" y="597539"/>
            <a:ext cx="64007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0790" y="4437112"/>
            <a:ext cx="6584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Говорите «Не докажут»?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Легко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Смоделируем ситуацию: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0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49694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Обучающемуся </a:t>
            </a:r>
            <a:r>
              <a:rPr lang="ru-RU" sz="2300" dirty="0"/>
              <a:t>стало</a:t>
            </a:r>
            <a:r>
              <a:rPr lang="ru-RU" sz="2300" dirty="0" smtClean="0"/>
              <a:t> плохо по внешним признакам </a:t>
            </a:r>
          </a:p>
          <a:p>
            <a:r>
              <a:rPr lang="ru-RU" sz="2300" dirty="0" smtClean="0"/>
              <a:t>(ну или хорошо, как он считает).</a:t>
            </a:r>
          </a:p>
          <a:p>
            <a:r>
              <a:rPr lang="ru-RU" sz="2300" dirty="0" smtClean="0"/>
              <a:t>Школа обязана вызвать скорую помощь. К здоровью детей особое отношение.</a:t>
            </a:r>
          </a:p>
          <a:p>
            <a:r>
              <a:rPr lang="ru-RU" sz="2300" dirty="0" smtClean="0"/>
              <a:t>Врачи видят отравление и ищут причину вместе с сотрудниками полиции  Да, полиции, не удивляйтесь.  </a:t>
            </a:r>
          </a:p>
          <a:p>
            <a:r>
              <a:rPr lang="ru-RU" sz="2300" dirty="0" smtClean="0"/>
              <a:t>Информация, полученная из школы, предполагает возможное употребление СНЮСОВ данным учащимся. </a:t>
            </a:r>
          </a:p>
          <a:p>
            <a:r>
              <a:rPr lang="ru-RU" sz="2300" dirty="0" smtClean="0"/>
              <a:t>Анализ на никотин в крови (в данном случае разрешение и согласие не требуется</a:t>
            </a:r>
            <a:r>
              <a:rPr lang="ru-RU" sz="2300" dirty="0"/>
              <a:t>) </a:t>
            </a:r>
            <a:r>
              <a:rPr lang="ru-RU" sz="2300" dirty="0" smtClean="0"/>
              <a:t>подтверждают содержание большой дозы никотина. Делаются выводы о употреблении СНЮСОВ учащимся. Нарколог </a:t>
            </a:r>
            <a:r>
              <a:rPr lang="ru-RU" sz="2300" dirty="0"/>
              <a:t> </a:t>
            </a:r>
            <a:r>
              <a:rPr lang="ru-RU" sz="2300" dirty="0" smtClean="0"/>
              <a:t>заводит  на Вас личную карту и делает пометку о склонности к употреблению наркотических веществ.</a:t>
            </a:r>
          </a:p>
          <a:p>
            <a:r>
              <a:rPr lang="ru-RU" sz="2300" dirty="0" smtClean="0"/>
              <a:t>Впереди вся жизнь, характеристики в военкомат, поступление в учебное заведение высшего уровня, получение прав, работа, и ВЕЗДЕ отразится СКЛОННОСТЬ  К НАРКОТИЧЕСКИМ ВЕЩЕТВАМ. </a:t>
            </a:r>
          </a:p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УБИВАЕМ СВОЕ ЗДОРОВЬЕ И СВОЕ БУДУЩЕЕ?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62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Запомните: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>
                <a:solidFill>
                  <a:srgbClr val="FFFF00"/>
                </a:solidFill>
              </a:rPr>
              <a:t>Патологические </a:t>
            </a:r>
            <a:r>
              <a:rPr lang="ru-RU" sz="3000" dirty="0" smtClean="0">
                <a:solidFill>
                  <a:srgbClr val="FFFF00"/>
                </a:solidFill>
              </a:rPr>
              <a:t>состояния </a:t>
            </a:r>
            <a:r>
              <a:rPr lang="ru-RU" sz="3000" dirty="0">
                <a:solidFill>
                  <a:srgbClr val="FFFF00"/>
                </a:solidFill>
              </a:rPr>
              <a:t>сознания, вызванные приемом </a:t>
            </a:r>
            <a:r>
              <a:rPr lang="ru-RU" sz="3000" dirty="0" smtClean="0">
                <a:solidFill>
                  <a:srgbClr val="FFFF00"/>
                </a:solidFill>
              </a:rPr>
              <a:t>Вами наркотических веществ, окружающие Вас люди видят лучше, чем Вы.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FF00"/>
                </a:solidFill>
              </a:rPr>
              <a:t>Проблема возникнет не по факту употребления СНЮСОВ, а из за употребления наркотических веществ, коим является НИКОТИН в увеличенных дозах.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FF00"/>
                </a:solidFill>
              </a:rPr>
              <a:t>Потребление </a:t>
            </a:r>
            <a:r>
              <a:rPr lang="ru-RU" sz="3000" dirty="0" err="1" smtClean="0">
                <a:solidFill>
                  <a:srgbClr val="FFFF00"/>
                </a:solidFill>
              </a:rPr>
              <a:t>снюсов</a:t>
            </a:r>
            <a:r>
              <a:rPr lang="ru-RU" sz="3000" dirty="0" smtClean="0">
                <a:solidFill>
                  <a:srgbClr val="FFFF00"/>
                </a:solidFill>
              </a:rPr>
              <a:t> не является правом в полной мере гарантированным Конституцией, как не общепринятое и не общепризнанное.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FF00"/>
                </a:solidFill>
              </a:rPr>
              <a:t>Руководство школы несет ответственность за Ваше здоровье и обязано принимать меры по сохранению Вашего здоровья</a:t>
            </a:r>
            <a:endParaRPr lang="ru-RU" sz="3000" dirty="0">
              <a:solidFill>
                <a:srgbClr val="FFFF00"/>
              </a:solidFill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823" y="40466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Будьте здоровы и не забывайте,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4800" i="1" dirty="0" smtClean="0">
                <a:solidFill>
                  <a:srgbClr val="FFFF00"/>
                </a:solidFill>
              </a:rPr>
              <a:t>ЧТО</a:t>
            </a:r>
            <a:r>
              <a:rPr lang="ru-RU" sz="3600" i="1" dirty="0" smtClean="0">
                <a:solidFill>
                  <a:srgbClr val="FFFF00"/>
                </a:solidFill>
              </a:rPr>
              <a:t> 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3" y="544522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ЭТО НЕ ШУТКА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24kovrov.ru/images/12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5623"/>
            <a:ext cx="4389324" cy="28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77072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СНЮС</a:t>
            </a:r>
            <a:r>
              <a:rPr lang="ru-RU" sz="2400" dirty="0" smtClean="0"/>
              <a:t> </a:t>
            </a:r>
            <a:r>
              <a:rPr lang="ru-RU" sz="2400" dirty="0"/>
              <a:t>— это вид табачного изделия, который помещают между верхней и нижней губой и десной на длительное время. Никотин из табака поступает в организм, а снюс относится к бездымному табаку. Характеризуется как разновидность влажного снаффа с высоким содержанием никотина и низким содержанием канцерогенов.</a:t>
            </a:r>
          </a:p>
        </p:txBody>
      </p:sp>
      <p:pic>
        <p:nvPicPr>
          <p:cNvPr id="2050" name="Picture 2" descr="https://shared.studio-41.com/photos/d/00/34/000/hd/d34000_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6550"/>
            <a:ext cx="4356484" cy="24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lashnord.com/sites/default/files/styles/780x450/public/uploads/main/snyus.jpg?itok=TLjHPx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21" y="404664"/>
            <a:ext cx="5016461" cy="2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0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ytimg.com/vi/8mqCY1TgCO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710" y="476672"/>
            <a:ext cx="4696522" cy="26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266483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Главный </a:t>
            </a:r>
            <a:r>
              <a:rPr lang="ru-RU" sz="2400" dirty="0" smtClean="0"/>
              <a:t>компонент в  снюсе </a:t>
            </a:r>
            <a:r>
              <a:rPr lang="ru-RU" sz="2400" dirty="0"/>
              <a:t>никотин. Его содержание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5 раз больше, чем в обычной сигарете. Снюс вызывает очень быстрое привыкание и никотиновую зависимость.</a:t>
            </a:r>
          </a:p>
          <a:p>
            <a:r>
              <a:rPr lang="ru-RU" sz="2400" dirty="0"/>
              <a:t>Кроме того, такой табак очень канцерогенен. Снюс содержит 28 известных канцерогенов, включая никель, полониум-210 (радиоактивный элемент) и нитроамины. Их концентрация превышает в 100 раз предельно допустимую норму.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3663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2883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Снюс, это изначально измельчённый табачный порошок. Название происходит от "</a:t>
            </a:r>
            <a:r>
              <a:rPr lang="ru-RU" sz="2400" dirty="0" err="1"/>
              <a:t>snu</a:t>
            </a:r>
            <a:r>
              <a:rPr lang="ru-RU" sz="2400" dirty="0"/>
              <a:t>" который означает как "нюхать" так и "сосать». Его в виде порционных пакетиков или рассыпного табака помещают между десной и верхней (иногда нижней) губой на 5 – 30 минут для того, чтобы никотин всасывался в кровь и поступал в организм, минуя гортань и легкие. Это вещество не является только табаком. В его состав входит табак, вода как увлажнитель, сода для усиления вкуса и соль или сахар как консервант. В некоторые смеси для дополнительного аромата добавляют эфирные масла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528392" cy="233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35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videtel24.info/wp-content/uploads/2019/12/%D1%81%D0%BE%D0%B1%D1%80%D0%B0%D0%BD%D0%B8%D0%B5-768x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5519"/>
            <a:ext cx="4004862" cy="26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57301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2015 году табачный снюс и </a:t>
            </a:r>
            <a:r>
              <a:rPr lang="ru-RU" sz="2400" dirty="0" err="1"/>
              <a:t>насвай</a:t>
            </a:r>
            <a:r>
              <a:rPr lang="ru-RU" sz="2400" dirty="0"/>
              <a:t> были запрещены к продаже в России и странах Таможенного Союза.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Евросоюзе продажу сосательного табака (снюса) запретили ещё в 1992 году и Единственной страной в ЕС которая отстояла своё право на употребление традиционного табачного снюса осталась Швеция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464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010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Федеральным законом России от 30.12.2015 г. №456-ФЗ в часть 8 статьи 19 Федерального закона «Об охране здоровья граждан от воздействия окружающего табачного дыма и последствий потребления табака» и ст.14.53 КоАП РФ внесены изменения, в соответствии с которыми на территории Российской Федерации теперь полностью запрещена оптовая и розничная продажа не только насвая, но и «снюса».</a:t>
            </a:r>
          </a:p>
        </p:txBody>
      </p:sp>
      <p:pic>
        <p:nvPicPr>
          <p:cNvPr id="11266" name="Picture 2" descr="https://s11.stc.all.kpcdn.net/share/i/4/1824544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680" y="476672"/>
            <a:ext cx="4851930" cy="2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7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330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2015 году в Швеции изобрели </a:t>
            </a:r>
            <a:r>
              <a:rPr lang="ru-RU" sz="2400" dirty="0" err="1" smtClean="0"/>
              <a:t>бестабачный</a:t>
            </a:r>
            <a:r>
              <a:rPr lang="ru-RU" sz="2400" dirty="0" smtClean="0"/>
              <a:t> </a:t>
            </a:r>
            <a:r>
              <a:rPr lang="ru-RU" sz="2400" dirty="0"/>
              <a:t>снюс. Для этого растительную основу пропитали медицинским очищенным никотином и далее использовали так же как обычный порционный снюс. Чуть позже в качестве основы научились применять уже не растительное сырьё, а очищенную микрокристаллическую целлюлозу.</a:t>
            </a:r>
          </a:p>
        </p:txBody>
      </p:sp>
      <p:pic>
        <p:nvPicPr>
          <p:cNvPr id="10242" name="Picture 2" descr="https://severpost.ru/docs/upload/2019/02/1549480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704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1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89623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Бестабачные</a:t>
            </a:r>
            <a:r>
              <a:rPr lang="ru-RU" sz="2400" dirty="0" smtClean="0"/>
              <a:t> </a:t>
            </a:r>
            <a:r>
              <a:rPr lang="ru-RU" sz="2400" dirty="0"/>
              <a:t>никотиновые смеси (сосательные, жевательные) – аналог классического снюса. В технологии приготовления не используется табак, выполнен на основе смеси мяты и трав, пропитанных никотином. Подростки </a:t>
            </a:r>
            <a:r>
              <a:rPr lang="ru-RU" sz="2400" dirty="0" smtClean="0"/>
              <a:t>ошибочно считают</a:t>
            </a:r>
            <a:r>
              <a:rPr lang="ru-RU" sz="2400" dirty="0"/>
              <a:t>, что если в составе данных смесей нет табака, то и вред они не приносят, также считается, что они помогают победить никотиновую зависимость при отказе от курения. Но это не так!</a:t>
            </a:r>
          </a:p>
        </p:txBody>
      </p:sp>
      <p:pic>
        <p:nvPicPr>
          <p:cNvPr id="12290" name="Picture 2" descr="https://mosmonitor.ru/media/mt/2019_12/32375_ano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918"/>
            <a:ext cx="4411067" cy="28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344" y="2708920"/>
            <a:ext cx="88569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Никотин – чрезвычайно сильный яд, не уступающий по токсичности синильной кислоте. В малых дозах действует возбуждающе на нервную систему, в больших - вызывает её паралич: остановку дыхания, прекращение работы сердца. Многократное поглощение никотина формирует никотинизм - хроническое отравление, в результате которого снижается память и работоспособность. Одним из разрушительных последствий отравления никотином является: дрожание рук, неуверенная походка, подростка то бросает в жар, то в холод, сердце при этом то стучит, как молот, то замирает. Влияние никотина изменяет работу всех систем органов, развивает психологическую и физическую зависимость. </a:t>
            </a:r>
          </a:p>
        </p:txBody>
      </p:sp>
      <p:pic>
        <p:nvPicPr>
          <p:cNvPr id="14341" name="Picture 5" descr="https://zdorof.ru/wp-content/uploads/2019/05/1404328310307324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9171"/>
            <a:ext cx="3384376" cy="19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s://www.fresher.ru/mary/11-2017/nemnozhko-uvlekatelnoj-statistiki-dlya-samyx-puglivyx-ili-pyaterka-obydennyx-veshhej-kotorye-ubivayut-namnogo-chashhe-chem-populyarnye-babajki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9830"/>
            <a:ext cx="3096345" cy="20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9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924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ВЕЙП</dc:title>
  <dc:creator>Юрий</dc:creator>
  <cp:lastModifiedBy>димас</cp:lastModifiedBy>
  <cp:revision>49</cp:revision>
  <dcterms:created xsi:type="dcterms:W3CDTF">2016-12-20T19:07:58Z</dcterms:created>
  <dcterms:modified xsi:type="dcterms:W3CDTF">2020-04-30T06:54:51Z</dcterms:modified>
</cp:coreProperties>
</file>